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1"/>
  </p:notesMasterIdLst>
  <p:sldIdLst>
    <p:sldId id="267" r:id="rId2"/>
    <p:sldId id="278" r:id="rId3"/>
    <p:sldId id="271" r:id="rId4"/>
    <p:sldId id="272" r:id="rId5"/>
    <p:sldId id="273" r:id="rId6"/>
    <p:sldId id="274" r:id="rId7"/>
    <p:sldId id="259" r:id="rId8"/>
    <p:sldId id="260" r:id="rId9"/>
    <p:sldId id="263" r:id="rId10"/>
    <p:sldId id="257" r:id="rId11"/>
    <p:sldId id="261" r:id="rId12"/>
    <p:sldId id="265" r:id="rId13"/>
    <p:sldId id="266" r:id="rId14"/>
    <p:sldId id="258" r:id="rId15"/>
    <p:sldId id="264" r:id="rId16"/>
    <p:sldId id="270" r:id="rId17"/>
    <p:sldId id="269" r:id="rId18"/>
    <p:sldId id="275" r:id="rId19"/>
    <p:sldId id="276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6A92CE-482D-4FED-90D1-C0D03EA1C629}" type="datetimeFigureOut">
              <a:rPr lang="ru-RU" smtClean="0"/>
              <a:t>15.10.2025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6830DE-DA60-4895-8E1C-C2EC289EBD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023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DC6AA2-F316-47CA-A63D-4D854ADDDD4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039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79E7C-A938-4899-B943-F35AD08F240F}" type="datetimeFigureOut">
              <a:rPr lang="ru-RU" smtClean="0"/>
              <a:t>15.10.2025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C39B5-87DA-49C5-A3DC-44091001B2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79E7C-A938-4899-B943-F35AD08F240F}" type="datetimeFigureOut">
              <a:rPr lang="ru-RU" smtClean="0"/>
              <a:t>15.10.2025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C39B5-87DA-49C5-A3DC-44091001B2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79E7C-A938-4899-B943-F35AD08F240F}" type="datetimeFigureOut">
              <a:rPr lang="ru-RU" smtClean="0"/>
              <a:t>15.10.2025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C39B5-87DA-49C5-A3DC-44091001B212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79E7C-A938-4899-B943-F35AD08F240F}" type="datetimeFigureOut">
              <a:rPr lang="ru-RU" smtClean="0"/>
              <a:t>15.10.2025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C39B5-87DA-49C5-A3DC-44091001B21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79E7C-A938-4899-B943-F35AD08F240F}" type="datetimeFigureOut">
              <a:rPr lang="ru-RU" smtClean="0"/>
              <a:t>15.10.2025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C39B5-87DA-49C5-A3DC-44091001B2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79E7C-A938-4899-B943-F35AD08F240F}" type="datetimeFigureOut">
              <a:rPr lang="ru-RU" smtClean="0"/>
              <a:t>15.10.2025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C39B5-87DA-49C5-A3DC-44091001B21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79E7C-A938-4899-B943-F35AD08F240F}" type="datetimeFigureOut">
              <a:rPr lang="ru-RU" smtClean="0"/>
              <a:t>15.10.2025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C39B5-87DA-49C5-A3DC-44091001B2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79E7C-A938-4899-B943-F35AD08F240F}" type="datetimeFigureOut">
              <a:rPr lang="ru-RU" smtClean="0"/>
              <a:t>15.10.2025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C39B5-87DA-49C5-A3DC-44091001B2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79E7C-A938-4899-B943-F35AD08F240F}" type="datetimeFigureOut">
              <a:rPr lang="ru-RU" smtClean="0"/>
              <a:t>15.10.2025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C39B5-87DA-49C5-A3DC-44091001B2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79E7C-A938-4899-B943-F35AD08F240F}" type="datetimeFigureOut">
              <a:rPr lang="ru-RU" smtClean="0"/>
              <a:t>15.10.2025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C39B5-87DA-49C5-A3DC-44091001B212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79E7C-A938-4899-B943-F35AD08F240F}" type="datetimeFigureOut">
              <a:rPr lang="ru-RU" smtClean="0"/>
              <a:t>15.10.2025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C39B5-87DA-49C5-A3DC-44091001B21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4FB79E7C-A938-4899-B943-F35AD08F240F}" type="datetimeFigureOut">
              <a:rPr lang="ru-RU" smtClean="0"/>
              <a:t>15.10.2025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D4C39B5-87DA-49C5-A3DC-44091001B21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cntd.ru/document/901713538" TargetMode="External"/><Relationship Id="rId2" Type="http://schemas.openxmlformats.org/officeDocument/2006/relationships/hyperlink" Target="https://docs.cntd.ru/document/902389617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cs.cntd.ru/document/420277810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76444" y="1112108"/>
            <a:ext cx="8915399" cy="2098124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РЕШЕНИЯ СТЕРЕОМЕТРИЧЕСКИХ ЗАДАЧ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69060" y="4655752"/>
            <a:ext cx="8534400" cy="1473200"/>
          </a:xfrm>
        </p:spPr>
        <p:txBody>
          <a:bodyPr anchor="ctr">
            <a:normAutofit fontScale="85000" lnSpcReduction="20000"/>
          </a:bodyPr>
          <a:lstStyle/>
          <a:p>
            <a:r>
              <a:rPr lang="ru-RU" sz="3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Зверяка</a:t>
            </a:r>
            <a:r>
              <a:rPr lang="ru-RU" sz="3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С.У. , начальник отдела Департамента управления учебным процессом ФГБОУ ВО «ЛГУ им. В. Даля»</a:t>
            </a:r>
          </a:p>
          <a:p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135535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Picture background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3800740" y="2674938"/>
            <a:ext cx="4601633" cy="34512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197934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Picture background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97740" y="2674938"/>
            <a:ext cx="4607632" cy="34512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971043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Picture background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6570" y="0"/>
            <a:ext cx="7953829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95778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icture background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630" y="-348343"/>
            <a:ext cx="8519884" cy="76054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33044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Picture background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7256" y="0"/>
            <a:ext cx="8490857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96627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Picture background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00740" y="2674938"/>
            <a:ext cx="4601633" cy="34512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680822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756" y="1401709"/>
            <a:ext cx="11037272" cy="3185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50416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876233" y="648824"/>
            <a:ext cx="8911687" cy="3541490"/>
          </a:xfrm>
        </p:spPr>
        <p:txBody>
          <a:bodyPr>
            <a:noAutofit/>
          </a:bodyPr>
          <a:lstStyle/>
          <a:p>
            <a:pPr algn="ctr"/>
            <a:b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</a:t>
            </a:r>
            <a:b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ВНИМАНИЕ!!!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926" y="231304"/>
            <a:ext cx="10797210" cy="5551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65345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604" y="282145"/>
            <a:ext cx="10465700" cy="5710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59879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956" y="2866768"/>
            <a:ext cx="10465328" cy="3175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7262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10737773" y="6356352"/>
            <a:ext cx="616027" cy="365125"/>
          </a:xfrm>
        </p:spPr>
        <p:txBody>
          <a:bodyPr/>
          <a:lstStyle/>
          <a:p>
            <a:fld id="{4E384C8F-2489-4E34-8426-D6CAC85766FE}" type="slidenum">
              <a:rPr lang="ru-RU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pPr/>
              <a:t>2</a:t>
            </a:fld>
            <a:endParaRPr lang="ru-RU"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109028" y="351705"/>
            <a:ext cx="6037945" cy="1346467"/>
          </a:xfrm>
          <a:prstGeom prst="rect">
            <a:avLst/>
          </a:prstGeom>
          <a:solidFill>
            <a:schemeClr val="lt1">
              <a:alpha val="77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2887803" y="-733394"/>
            <a:ext cx="8467617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i="1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i="1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i="1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</a:t>
            </a:r>
            <a:r>
              <a:rPr kumimoji="0" lang="ru-RU" sz="1400" b="1" i="1" u="none" strike="noStrike" cap="none" normalizeH="0" baseline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Нужно, чтобы дети, по возможности,</a:t>
            </a:r>
            <a:endParaRPr kumimoji="0" lang="ru-RU" sz="1400" b="1" i="0" u="none" strike="noStrike" cap="none" normalizeH="0" baseline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учились самостоятельно, а учитель</a:t>
            </a:r>
            <a:endParaRPr kumimoji="0" lang="ru-RU" sz="1400" b="1" i="0" u="none" strike="noStrike" cap="none" normalizeH="0" baseline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руководил этим самостоятельным  </a:t>
            </a:r>
            <a:endParaRPr kumimoji="0" lang="ru-RU" sz="1400" b="1" i="0" u="none" strike="noStrike" cap="none" normalizeH="0" baseline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процессом и давал для него материал.</a:t>
            </a:r>
            <a:endParaRPr kumimoji="0" lang="ru-RU" sz="1400" b="1" i="0" u="none" strike="noStrike" cap="none" normalizeH="0" baseline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                      К.Д. Ушинский</a:t>
            </a:r>
            <a:endParaRPr kumimoji="0" lang="ru-RU" sz="1400" b="1" i="0" u="none" strike="noStrike" cap="none" normalizeH="0" baseline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1741714"/>
            <a:ext cx="11105005" cy="4795136"/>
          </a:xfrm>
          <a:prstGeom prst="rect">
            <a:avLst/>
          </a:prstGeom>
          <a:solidFill>
            <a:schemeClr val="lt1">
              <a:alpha val="77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420130" y="2304132"/>
            <a:ext cx="10652027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Современная жизнь предъявляет к человеку новые требования. Общество нуждается в людях творчески мыслящих, любознательных, активных, умеющих принимать нестандартные решения и брать ответственность за их принятия, а также умеющих осуществлять жизненный выбор. 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      Обучение больше не заключается в том, что ученик получает от учителя некую информацию и осваивает ее. Сегодня ученик сам строит свое знание. 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2334987"/>
      </p:ext>
    </p:extLst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Федеральный Закон от 29.12.2012 № 273-ФЗ «Об образовании в Российской Федерации» (с изменениями);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/>
            <a:r>
              <a:rPr lang="ru-RU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Федеральный закон от 9 июля 1998 г. № 124-ФЗ «Об основных гарантиях прав ребенка в Российской Федерации»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Стратегия развития воспитания в Российской Федерации на период до 2025 года утвержденной Распоряжением Правительства Российской Федерации от 29.05.2015 №996-р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Нормативно-правовые акты</a:t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1421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использованной литературы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1" r="9380" b="9501"/>
          <a:stretch/>
        </p:blipFill>
        <p:spPr bwMode="auto">
          <a:xfrm>
            <a:off x="1346885" y="3924173"/>
            <a:ext cx="5721179" cy="256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2807" y="1317023"/>
            <a:ext cx="8711515" cy="4321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7700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35" r="7160" b="7456"/>
          <a:stretch/>
        </p:blipFill>
        <p:spPr bwMode="auto">
          <a:xfrm>
            <a:off x="939113" y="271849"/>
            <a:ext cx="10684670" cy="6227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5045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274" y="272878"/>
            <a:ext cx="10889683" cy="5658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7841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Picture background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647" y="334626"/>
            <a:ext cx="8636610" cy="56742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820112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icture background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771" y="143283"/>
            <a:ext cx="8795658" cy="64316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981658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icture background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4915" y="203200"/>
            <a:ext cx="7112000" cy="63862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539710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124</TotalTime>
  <Words>199</Words>
  <Application>Microsoft Office PowerPoint</Application>
  <PresentationFormat>Широкоэкранный</PresentationFormat>
  <Paragraphs>24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Calibri</vt:lpstr>
      <vt:lpstr>Candara</vt:lpstr>
      <vt:lpstr>Century Gothic</vt:lpstr>
      <vt:lpstr>Symbol</vt:lpstr>
      <vt:lpstr>Times New Roman</vt:lpstr>
      <vt:lpstr>Волна</vt:lpstr>
      <vt:lpstr>МЕТОДЫ РЕШЕНИЯ СТЕРЕОМЕТРИЧЕСКИХ ЗАДАЧ</vt:lpstr>
      <vt:lpstr>Презентация PowerPoint</vt:lpstr>
      <vt:lpstr>Нормативно-правовые акты </vt:lpstr>
      <vt:lpstr>Список использованной литературы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СПАСИБО  ЗА ВНИМАНИЕ!!!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MSI</dc:creator>
  <cp:lastModifiedBy>Пользователь</cp:lastModifiedBy>
  <cp:revision>8</cp:revision>
  <dcterms:created xsi:type="dcterms:W3CDTF">2025-10-12T05:01:29Z</dcterms:created>
  <dcterms:modified xsi:type="dcterms:W3CDTF">2025-10-15T10:57:38Z</dcterms:modified>
</cp:coreProperties>
</file>